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4"/>
    <p:restoredTop sz="94218"/>
  </p:normalViewPr>
  <p:slideViewPr>
    <p:cSldViewPr snapToGrid="0">
      <p:cViewPr varScale="1">
        <p:scale>
          <a:sx n="51" d="100"/>
          <a:sy n="51" d="100"/>
        </p:scale>
        <p:origin x="21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91c7d605-3014-4f25-953c-31dd79041f0d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it/" TargetMode="External"/><Relationship Id="rId4" Type="http://schemas.openxmlformats.org/officeDocument/2006/relationships/hyperlink" Target="http://user/fc7198b7-72ed-4b22-9fe0-016bf5887fcb/kahoots/creat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133600" y="2701925"/>
            <a:ext cx="51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209800" y="2092325"/>
            <a:ext cx="5029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333500" y="2473325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句型和精读：我的小天地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4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3260725" y="4378325"/>
            <a:ext cx="24542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058862" y="155575"/>
            <a:ext cx="7024687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Structure-1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table, a book shelf and a wardrobe  </a:t>
            </a:r>
            <a:r>
              <a:rPr lang="en-US" sz="24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US" sz="2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bedroom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房间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桌子、书架和衣柜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书桌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上面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电脑、电灯和电话。</a:t>
            </a:r>
            <a:endParaRPr sz="3200" b="0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1219200" y="2362200"/>
            <a:ext cx="1752600" cy="1143000"/>
          </a:xfrm>
          <a:prstGeom prst="straightConnector1">
            <a:avLst/>
          </a:prstGeom>
          <a:noFill/>
          <a:ln w="57150" cap="flat" cmpd="sng">
            <a:solidFill>
              <a:srgbClr val="4A7EBB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2" name="Google Shape;172;p22"/>
          <p:cNvCxnSpPr/>
          <p:nvPr/>
        </p:nvCxnSpPr>
        <p:spPr>
          <a:xfrm flipH="1">
            <a:off x="1447800" y="2362200"/>
            <a:ext cx="5334000" cy="990600"/>
          </a:xfrm>
          <a:prstGeom prst="straightConnector1">
            <a:avLst/>
          </a:prstGeom>
          <a:noFill/>
          <a:ln w="57150" cap="flat" cmpd="sng">
            <a:solidFill>
              <a:srgbClr val="4A7EBB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说的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liànxí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work in pairs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这是我的房间。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B: 房间的里面有什么? What is inside the bedroom?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A:房间的里面有..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B,A. </a:t>
            </a:r>
            <a:r>
              <a:rPr lang="en-US" sz="3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说五个dōngxi (Name at least 5 items.)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Switch Roles.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l="832" t="7208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4349750" y="3143250"/>
            <a:ext cx="1054100" cy="6905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书架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l="29336" t="4377" r="28787" b="36380"/>
          <a:stretch/>
        </p:blipFill>
        <p:spPr>
          <a:xfrm>
            <a:off x="4144962" y="2225675"/>
            <a:ext cx="1412875" cy="28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4276725" y="1509712"/>
            <a:ext cx="1054100" cy="6905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上面</a:t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5">
            <a:alphaModFix/>
          </a:blip>
          <a:srcRect b="25148"/>
          <a:stretch/>
        </p:blipFill>
        <p:spPr>
          <a:xfrm>
            <a:off x="4200525" y="1319212"/>
            <a:ext cx="1206500" cy="9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5830887" y="3903662"/>
            <a:ext cx="1146175" cy="80327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右边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6">
            <a:alphaModFix/>
          </a:blip>
          <a:srcRect l="23841" t="10496" r="25845" b="47038"/>
          <a:stretch/>
        </p:blipFill>
        <p:spPr>
          <a:xfrm>
            <a:off x="5607050" y="3549650"/>
            <a:ext cx="193357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5675312" y="5343525"/>
            <a:ext cx="1797050" cy="657225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2757487" y="2327275"/>
            <a:ext cx="1281112" cy="6572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7">
            <a:alphaModFix/>
          </a:blip>
          <a:srcRect l="28053" t="9640" r="23459" b="38383"/>
          <a:stretch/>
        </p:blipFill>
        <p:spPr>
          <a:xfrm>
            <a:off x="2208212" y="1793875"/>
            <a:ext cx="1931987" cy="31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1247775" y="2452687"/>
            <a:ext cx="965200" cy="5810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8">
            <a:alphaModFix/>
          </a:blip>
          <a:srcRect l="18533" t="5041" r="19706" b="19122"/>
          <a:stretch/>
        </p:blipFill>
        <p:spPr>
          <a:xfrm>
            <a:off x="1219200" y="2133600"/>
            <a:ext cx="993775" cy="1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487362" y="4822825"/>
            <a:ext cx="1054100" cy="6572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9">
            <a:alphaModFix/>
          </a:blip>
          <a:srcRect l="4031" t="1780" r="3289" b="26378"/>
          <a:stretch/>
        </p:blipFill>
        <p:spPr>
          <a:xfrm>
            <a:off x="115887" y="3786187"/>
            <a:ext cx="2087562" cy="21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180975" y="3790950"/>
            <a:ext cx="806450" cy="47307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上面</a:t>
            </a: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10">
            <a:alphaModFix/>
          </a:blip>
          <a:srcRect l="39178" t="8615" r="16841" b="37097"/>
          <a:stretch/>
        </p:blipFill>
        <p:spPr>
          <a:xfrm>
            <a:off x="180975" y="2882900"/>
            <a:ext cx="806450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987425" y="3903662"/>
            <a:ext cx="806450" cy="4746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右边</a:t>
            </a: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214312" y="250825"/>
            <a:ext cx="55197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说一说：房间的里面有什么？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今天学什么？我会…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describe the position with </a:t>
            </a:r>
            <a:r>
              <a:rPr lang="en-US" sz="4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</a:t>
            </a:r>
            <a:endParaRPr/>
          </a:p>
          <a:p>
            <a:pPr marL="342900" marR="0" lvl="0" indent="-635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1042987" y="1038225"/>
            <a:ext cx="64770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a relative position: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460375" y="2284412"/>
            <a:ext cx="8610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lang="en-US" sz="32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前面。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is in front)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 </a:t>
            </a:r>
            <a:r>
              <a:rPr lang="en-US" sz="32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右边。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 is on the right)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26"/>
          <p:cNvCxnSpPr/>
          <p:nvPr/>
        </p:nvCxnSpPr>
        <p:spPr>
          <a:xfrm>
            <a:off x="5521325" y="4325937"/>
            <a:ext cx="152400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5" name="Google Shape;215;p26"/>
          <p:cNvCxnSpPr/>
          <p:nvPr/>
        </p:nvCxnSpPr>
        <p:spPr>
          <a:xfrm>
            <a:off x="5297487" y="3886200"/>
            <a:ext cx="152400" cy="30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6" name="Google Shape;216;p26"/>
          <p:cNvCxnSpPr/>
          <p:nvPr/>
        </p:nvCxnSpPr>
        <p:spPr>
          <a:xfrm flipH="1">
            <a:off x="5484812" y="4294187"/>
            <a:ext cx="174625" cy="28892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7" name="Google Shape;217;p26"/>
          <p:cNvCxnSpPr/>
          <p:nvPr/>
        </p:nvCxnSpPr>
        <p:spPr>
          <a:xfrm flipH="1">
            <a:off x="5297487" y="3886200"/>
            <a:ext cx="163512" cy="228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8" name="Google Shape;218;p26"/>
          <p:cNvSpPr txBox="1"/>
          <p:nvPr/>
        </p:nvSpPr>
        <p:spPr>
          <a:xfrm>
            <a:off x="498475" y="3686175"/>
            <a:ext cx="8775700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</a:t>
            </a:r>
            <a:r>
              <a:rPr lang="en-US" sz="32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(的)  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前面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is in B’s front, in front of B)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 </a:t>
            </a:r>
            <a:r>
              <a:rPr lang="en-US" sz="32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(的)  </a:t>
            </a:r>
            <a:r>
              <a:rPr lang="en-US" sz="32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右边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(C is on D’s right)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838200" y="5089525"/>
            <a:ext cx="75549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or Thing </a:t>
            </a:r>
            <a:r>
              <a:rPr lang="en-US" sz="3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在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3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1058862" y="155575"/>
            <a:ext cx="7024687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Structure-2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  is   my book bag?</a:t>
            </a:r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533400" y="2514600"/>
            <a:ext cx="769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4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我的书包   </a:t>
            </a:r>
            <a:r>
              <a:rPr lang="en-US" sz="44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哪儿？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我的书包   </a:t>
            </a:r>
            <a:r>
              <a:rPr lang="en-US" sz="44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椅子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4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下面</a:t>
            </a:r>
            <a:r>
              <a:rPr lang="en-US" sz="4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cxnSp>
        <p:nvCxnSpPr>
          <p:cNvPr id="227" name="Google Shape;227;p27"/>
          <p:cNvCxnSpPr/>
          <p:nvPr/>
        </p:nvCxnSpPr>
        <p:spPr>
          <a:xfrm>
            <a:off x="1905000" y="1752600"/>
            <a:ext cx="3886200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8" name="Google Shape;228;p27"/>
          <p:cNvCxnSpPr/>
          <p:nvPr/>
        </p:nvCxnSpPr>
        <p:spPr>
          <a:xfrm flipH="1">
            <a:off x="2590800" y="1752600"/>
            <a:ext cx="2286000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6096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762000" y="457200"/>
            <a:ext cx="3429000" cy="2133600"/>
          </a:xfrm>
          <a:prstGeom prst="wedgeRoundRectCallout">
            <a:avLst>
              <a:gd name="adj1" fmla="val 1730"/>
              <a:gd name="adj2" fmla="val 28430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我的狗在哪儿？</a:t>
            </a:r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3886200" y="4572000"/>
            <a:ext cx="4648200" cy="1828800"/>
          </a:xfrm>
          <a:prstGeom prst="wedgeEllipseCallout">
            <a:avLst>
              <a:gd name="adj1" fmla="val 22040"/>
              <a:gd name="adj2" fmla="val 21114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你的狗 在</a:t>
            </a:r>
            <a:r>
              <a:rPr lang="en-US" sz="4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床</a:t>
            </a: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8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下面</a:t>
            </a: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3581400" y="3124200"/>
            <a:ext cx="1905000" cy="1730375"/>
          </a:xfrm>
          <a:prstGeom prst="cloudCallout">
            <a:avLst>
              <a:gd name="adj1" fmla="val 31287"/>
              <a:gd name="adj2" fmla="val 865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7" name="Google Shape;237;p28" descr="https://tse2.mm.bing.net/th?id=OIP.QPFPogrjtuoI03b6yKX-AwHaEo&amp;pid=15.1&amp;P=0&amp;w=260&amp;h=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3559175"/>
            <a:ext cx="1409700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762000" y="457200"/>
            <a:ext cx="3429000" cy="2133600"/>
          </a:xfrm>
          <a:prstGeom prst="wedgeRoundRectCallout">
            <a:avLst>
              <a:gd name="adj1" fmla="val 1730"/>
              <a:gd name="adj2" fmla="val 28430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我的电脑在 哪儿？</a:t>
            </a:r>
            <a:endParaRPr/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905000"/>
            <a:ext cx="4714875" cy="2779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4572000" y="4267200"/>
            <a:ext cx="4419600" cy="1905000"/>
          </a:xfrm>
          <a:prstGeom prst="wedgeEllipseCallout">
            <a:avLst>
              <a:gd name="adj1" fmla="val 22040"/>
              <a:gd name="adj2" fmla="val 21114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你的电脑 </a:t>
            </a:r>
            <a:r>
              <a:rPr lang="en-US" sz="36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6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桌子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36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上面</a:t>
            </a:r>
            <a:endParaRPr/>
          </a:p>
        </p:txBody>
      </p:sp>
      <p:pic>
        <p:nvPicPr>
          <p:cNvPr id="245" name="Google Shape;245;p29" descr="https://www.clker.com/cliparts/2/1/a/2/12901107691863537959comput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842962"/>
            <a:ext cx="1660525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067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Scenario: a Chinese sub asks to find the students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758825" y="1558925"/>
            <a:ext cx="65532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江老师    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在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哪儿/哪里   ？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江老师</a:t>
            </a:r>
            <a:r>
              <a:rPr lang="en-US" sz="32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在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孙老师的                         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5257800" y="2133600"/>
            <a:ext cx="1295400" cy="20621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前面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后面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左边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右边</a:t>
            </a:r>
            <a:endParaRPr/>
          </a:p>
        </p:txBody>
      </p:sp>
      <p:sp>
        <p:nvSpPr>
          <p:cNvPr id="253" name="Google Shape;253;p30"/>
          <p:cNvSpPr txBox="1"/>
          <p:nvPr/>
        </p:nvSpPr>
        <p:spPr>
          <a:xfrm>
            <a:off x="609600" y="4625975"/>
            <a:ext cx="75549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or Thing </a:t>
            </a:r>
            <a:r>
              <a:rPr lang="en-US" sz="3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在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36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991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他们</a:t>
            </a:r>
            <a:r>
              <a:rPr lang="en-US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哪儿？</a:t>
            </a:r>
            <a:endParaRPr/>
          </a:p>
        </p:txBody>
      </p:sp>
      <p:pic>
        <p:nvPicPr>
          <p:cNvPr id="259" name="Google Shape;259;p31" descr="fami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5037"/>
            <a:ext cx="5334000" cy="4652962"/>
          </a:xfrm>
          <a:prstGeom prst="rect">
            <a:avLst/>
          </a:prstGeom>
          <a:noFill/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pic>
      <p:sp>
        <p:nvSpPr>
          <p:cNvPr id="260" name="Google Shape;260;p31"/>
          <p:cNvSpPr txBox="1"/>
          <p:nvPr/>
        </p:nvSpPr>
        <p:spPr>
          <a:xfrm>
            <a:off x="4343400" y="2436812"/>
            <a:ext cx="4800600" cy="55403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爷爷 </a:t>
            </a:r>
            <a:r>
              <a:rPr lang="en-US" sz="3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爸爸(的)前面</a:t>
            </a:r>
            <a:r>
              <a:rPr lang="en-US" sz="3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4800600" y="3376612"/>
            <a:ext cx="4572000" cy="1016000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爷爷  </a:t>
            </a:r>
            <a:r>
              <a:rPr lang="en-US" sz="3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在</a:t>
            </a:r>
            <a:r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奶奶和哥哥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(的)中间</a:t>
            </a:r>
            <a:r>
              <a:rPr lang="en-US" sz="3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8153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			     Warm Up: </a:t>
            </a:r>
            <a:r>
              <a:rPr lang="en-US" sz="2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我们来运动</a:t>
            </a:r>
            <a:endParaRPr sz="2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一 二 三 四 五 六 七 八(twice)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上面		下面		点点头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左手     	右手 		pāi pāi手</a:t>
            </a:r>
            <a:endParaRPr sz="25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左jiān    	右jiān 		sǒng sǒng jiān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左jiǎo    	右jiǎo 		tà tà jiǎo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一 二 三 四 五 六 七 八(twice)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前pāi  		后pāi 		pāi一pāi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左tuī 		右tuī 		tuī一tuī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左niǔ 		右niǔ 		niǔ一niǔ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左跳  		右跳  		跳一跳                     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一 二 三 四 五 六 七 八	一 二 三 四 五 六 七 停 (tíng) 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  <a:p>
            <a:pPr marL="342900" marR="0" lvl="0" indent="-18415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 l="832" t="7208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4349750" y="3143250"/>
            <a:ext cx="1054100" cy="6905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书架</a:t>
            </a:r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4">
            <a:alphaModFix/>
          </a:blip>
          <a:srcRect l="29336" t="4377" r="28787" b="36380"/>
          <a:stretch/>
        </p:blipFill>
        <p:spPr>
          <a:xfrm>
            <a:off x="4144962" y="2225675"/>
            <a:ext cx="1412875" cy="28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4276725" y="1509712"/>
            <a:ext cx="1054100" cy="6905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上面</a:t>
            </a:r>
            <a:endParaRPr/>
          </a:p>
        </p:txBody>
      </p:sp>
      <p:pic>
        <p:nvPicPr>
          <p:cNvPr id="270" name="Google Shape;270;p32"/>
          <p:cNvPicPr preferRelativeResize="0"/>
          <p:nvPr/>
        </p:nvPicPr>
        <p:blipFill rotWithShape="1">
          <a:blip r:embed="rId5">
            <a:alphaModFix/>
          </a:blip>
          <a:srcRect b="25148"/>
          <a:stretch/>
        </p:blipFill>
        <p:spPr>
          <a:xfrm>
            <a:off x="4200525" y="1319212"/>
            <a:ext cx="1206500" cy="9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5830887" y="3903662"/>
            <a:ext cx="1146175" cy="80327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右边</a:t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6">
            <a:alphaModFix/>
          </a:blip>
          <a:srcRect l="23841" t="10496" r="25845" b="47038"/>
          <a:stretch/>
        </p:blipFill>
        <p:spPr>
          <a:xfrm>
            <a:off x="5607050" y="3549650"/>
            <a:ext cx="193357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>
            <a:off x="5675312" y="5343525"/>
            <a:ext cx="1797050" cy="657225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2757487" y="2327275"/>
            <a:ext cx="1281112" cy="6572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275" name="Google Shape;275;p32"/>
          <p:cNvPicPr preferRelativeResize="0"/>
          <p:nvPr/>
        </p:nvPicPr>
        <p:blipFill rotWithShape="1">
          <a:blip r:embed="rId7">
            <a:alphaModFix/>
          </a:blip>
          <a:srcRect l="28053" t="9640" r="23459" b="38383"/>
          <a:stretch/>
        </p:blipFill>
        <p:spPr>
          <a:xfrm>
            <a:off x="2208212" y="1793875"/>
            <a:ext cx="1931987" cy="31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2"/>
          <p:cNvSpPr txBox="1"/>
          <p:nvPr/>
        </p:nvSpPr>
        <p:spPr>
          <a:xfrm>
            <a:off x="1247775" y="2452687"/>
            <a:ext cx="965200" cy="5810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277" name="Google Shape;277;p32"/>
          <p:cNvPicPr preferRelativeResize="0"/>
          <p:nvPr/>
        </p:nvPicPr>
        <p:blipFill rotWithShape="1">
          <a:blip r:embed="rId8">
            <a:alphaModFix/>
          </a:blip>
          <a:srcRect l="18533" t="5041" r="19706" b="19122"/>
          <a:stretch/>
        </p:blipFill>
        <p:spPr>
          <a:xfrm>
            <a:off x="1219200" y="2133600"/>
            <a:ext cx="993775" cy="1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2"/>
          <p:cNvSpPr txBox="1"/>
          <p:nvPr/>
        </p:nvSpPr>
        <p:spPr>
          <a:xfrm>
            <a:off x="487362" y="4822825"/>
            <a:ext cx="1054100" cy="6572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左边</a:t>
            </a:r>
            <a:endParaRPr/>
          </a:p>
        </p:txBody>
      </p:sp>
      <p:pic>
        <p:nvPicPr>
          <p:cNvPr id="279" name="Google Shape;279;p32"/>
          <p:cNvPicPr preferRelativeResize="0"/>
          <p:nvPr/>
        </p:nvPicPr>
        <p:blipFill rotWithShape="1">
          <a:blip r:embed="rId9">
            <a:alphaModFix/>
          </a:blip>
          <a:srcRect l="4031" t="1780" r="3289" b="26378"/>
          <a:stretch/>
        </p:blipFill>
        <p:spPr>
          <a:xfrm>
            <a:off x="115887" y="3786187"/>
            <a:ext cx="2087562" cy="21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180975" y="3790950"/>
            <a:ext cx="806450" cy="47307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上面</a:t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 rotWithShape="1">
          <a:blip r:embed="rId10">
            <a:alphaModFix/>
          </a:blip>
          <a:srcRect l="39178" t="8615" r="16841" b="37097"/>
          <a:stretch/>
        </p:blipFill>
        <p:spPr>
          <a:xfrm>
            <a:off x="180975" y="2882900"/>
            <a:ext cx="806450" cy="1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/>
        </p:nvSpPr>
        <p:spPr>
          <a:xfrm>
            <a:off x="987425" y="3903662"/>
            <a:ext cx="806450" cy="474662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右边</a:t>
            </a:r>
            <a:endParaRPr/>
          </a:p>
        </p:txBody>
      </p:sp>
      <p:pic>
        <p:nvPicPr>
          <p:cNvPr id="283" name="Google Shape;283;p32"/>
          <p:cNvPicPr preferRelativeResize="0"/>
          <p:nvPr/>
        </p:nvPicPr>
        <p:blipFill/>
        <p:spPr>
          <a:xfrm>
            <a:off x="958850" y="3429000"/>
            <a:ext cx="857250" cy="9064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214312" y="250825"/>
            <a:ext cx="798036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说一说：房间的里面有什么？它们在哪儿？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152400" y="1219200"/>
            <a:ext cx="86995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8B7"/>
              </a:buClr>
              <a:buSzPts val="5400"/>
              <a:buFont typeface="Tahoma"/>
              <a:buNone/>
            </a:pPr>
            <a:r>
              <a:rPr lang="en-US" sz="5400" b="1" i="0" u="none" strike="noStrike" cap="none">
                <a:solidFill>
                  <a:srgbClr val="E5B8B7"/>
                </a:solidFill>
                <a:latin typeface="Tahoma"/>
                <a:ea typeface="Tahoma"/>
                <a:cs typeface="Tahoma"/>
                <a:sym typeface="Tahoma"/>
              </a:rPr>
              <a:t>Let’s play Kahoot Jumbo</a:t>
            </a:r>
            <a:endParaRPr/>
          </a:p>
        </p:txBody>
      </p:sp>
      <p:sp>
        <p:nvSpPr>
          <p:cNvPr id="290" name="Google Shape;290;p33"/>
          <p:cNvSpPr txBox="1"/>
          <p:nvPr/>
        </p:nvSpPr>
        <p:spPr>
          <a:xfrm>
            <a:off x="517325" y="2436750"/>
            <a:ext cx="73356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https://play.kahoot.it/#/k/91c7d605-3014-4f25-953c-31dd79041f0d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3048000" y="160337"/>
            <a:ext cx="24415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复习句型</a:t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457200" y="3379787"/>
            <a:ext cx="7566025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1.请拿出你们的手机/电脑。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2.去 </a:t>
            </a:r>
            <a:r>
              <a:rPr lang="en-US" sz="3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https://kahoot.it/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3.请输入号码和你们的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中文名字。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看题目和图片、重新组词来回答问题。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Objectives– I can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Locate the location of an object through listening and reading. </a:t>
            </a:r>
          </a:p>
          <a:p>
            <a:pPr lvl="0"/>
            <a:r>
              <a:rPr lang="en-US" dirty="0"/>
              <a:t>Use the core sentence structures to describe an object’s location.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今天学什么？我会…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describe what are in my bedroom.</a:t>
            </a:r>
            <a:endParaRPr sz="4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 sz="4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我会说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lang="en-US" sz="5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房间</a:t>
            </a:r>
            <a:r>
              <a:rPr lang="en-US" sz="5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en-US" sz="50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r>
              <a:rPr lang="en-US" sz="5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en-US" sz="5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什么？</a:t>
            </a:r>
            <a:endParaRPr sz="5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learned from previous lessons: show some pictures/character cards to students and ask them questions (EX: 这是什么？那是电脑。你有没有....)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 sentence structure “Subject 在 location V-noun”. (describing pictures; asking students Ex: 你喜欢在哪儿画画？你常常在房间玩手机吗？)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Fù xí </a:t>
            </a: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生词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书架、床、衣柜、电灯、电视、房间、海报、书桌、椅子、地图、玩具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上面、下面、旁边、里面、左边、中间、右边、前面、后面、外面，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Supplementary（补充的）: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做功课(作业)、舒服、迪士尼乐园、有时候、常常、毛绒绒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还有、礼物、春夏秋冬</a:t>
            </a: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3348037" y="1268412"/>
            <a:ext cx="1511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258887" y="1268412"/>
            <a:ext cx="15128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465262" y="180975"/>
            <a:ext cx="110172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床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3851275" y="773112"/>
            <a:ext cx="20161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电视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6324600" y="300037"/>
            <a:ext cx="19494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哪儿</a:t>
            </a: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523875" y="3003550"/>
            <a:ext cx="19446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椅子</a:t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042987" y="5292725"/>
            <a:ext cx="21574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右边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110037" y="3532187"/>
            <a:ext cx="20050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房间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6389687" y="3919537"/>
            <a:ext cx="1938337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电灯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6324600" y="2362200"/>
            <a:ext cx="2003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书架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6477000" y="5292725"/>
            <a:ext cx="21574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1766887" y="1152525"/>
            <a:ext cx="200977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上面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011487" y="4862512"/>
            <a:ext cx="21018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后面</a:t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1604962" y="3971925"/>
            <a:ext cx="1922462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衣柜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4649787" y="5600700"/>
            <a:ext cx="17589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书桌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4524375" y="2206625"/>
            <a:ext cx="20097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前面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2446337" y="2362200"/>
            <a:ext cx="20081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海报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234950" y="1366837"/>
            <a:ext cx="2009775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玩具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4800600" y="4681537"/>
            <a:ext cx="4000500" cy="1622425"/>
          </a:xfrm>
          <a:prstGeom prst="wedgeEllipseCallout">
            <a:avLst>
              <a:gd name="adj1" fmla="val 22040"/>
              <a:gd name="adj2" fmla="val 21114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床</a:t>
            </a: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0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下面</a:t>
            </a:r>
            <a:endParaRPr/>
          </a:p>
        </p:txBody>
      </p:sp>
      <p:grpSp>
        <p:nvGrpSpPr>
          <p:cNvPr id="149" name="Google Shape;149;p20"/>
          <p:cNvGrpSpPr/>
          <p:nvPr/>
        </p:nvGrpSpPr>
        <p:grpSpPr>
          <a:xfrm>
            <a:off x="4691062" y="0"/>
            <a:ext cx="4424362" cy="4397375"/>
            <a:chOff x="0" y="0"/>
            <a:chExt cx="2147483647" cy="2147483647"/>
          </a:xfrm>
        </p:grpSpPr>
        <p:pic>
          <p:nvPicPr>
            <p:cNvPr id="150" name="Google Shape;150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0254260" y="0"/>
              <a:ext cx="1997229386" cy="2009486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0"/>
            <p:cNvSpPr/>
            <p:nvPr/>
          </p:nvSpPr>
          <p:spPr>
            <a:xfrm>
              <a:off x="0" y="1552855721"/>
              <a:ext cx="668054492" cy="594627925"/>
            </a:xfrm>
            <a:prstGeom prst="cloudCallout">
              <a:avLst>
                <a:gd name="adj1" fmla="val 29828"/>
                <a:gd name="adj2" fmla="val 371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2" name="Google Shape;152;p20"/>
          <p:cNvSpPr txBox="1"/>
          <p:nvPr/>
        </p:nvSpPr>
        <p:spPr>
          <a:xfrm>
            <a:off x="0" y="0"/>
            <a:ext cx="41021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的 </a:t>
            </a:r>
            <a:r>
              <a:rPr lang="en-US" sz="44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204787" y="990600"/>
            <a:ext cx="35702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房间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endParaRPr/>
          </a:p>
        </p:txBody>
      </p:sp>
      <p:pic>
        <p:nvPicPr>
          <p:cNvPr id="154" name="Google Shape;154;p20" descr="https://allspiceabounds.files.wordpress.com/2012/07/my-tiny-apartme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276600"/>
            <a:ext cx="3821112" cy="286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138112" y="1651000"/>
            <a:ext cx="48625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房间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里面</a:t>
            </a:r>
            <a:r>
              <a:rPr lang="en-US" sz="4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 descr="http://i.ebayimg.com/images/i/380450359495-0-1/s-l10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5908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233362" y="2454275"/>
            <a:ext cx="357028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书桌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上面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258762" y="3700462"/>
            <a:ext cx="413385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书桌</a:t>
            </a:r>
            <a:r>
              <a:rPr lang="en-US" sz="4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(的)</a:t>
            </a:r>
            <a:r>
              <a:rPr lang="en-US" sz="44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上面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有电脑和电灯。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279900" y="228600"/>
            <a:ext cx="41021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 的 location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505200" y="1179512"/>
            <a:ext cx="52228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 的 location 有…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517</Words>
  <Application>Microsoft Macintosh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Tahoma</vt:lpstr>
      <vt:lpstr>Office Theme</vt:lpstr>
      <vt:lpstr>PowerPoint Presentation</vt:lpstr>
      <vt:lpstr>PowerPoint Presentation</vt:lpstr>
      <vt:lpstr>Objectives– I can </vt:lpstr>
      <vt:lpstr>今天学什么？我会…</vt:lpstr>
      <vt:lpstr>PowerPoint Presentation</vt:lpstr>
      <vt:lpstr>Fù xí 生词</vt:lpstr>
      <vt:lpstr>PowerPoint Presentation</vt:lpstr>
      <vt:lpstr>PowerPoint Presentation</vt:lpstr>
      <vt:lpstr>PowerPoint Presentation</vt:lpstr>
      <vt:lpstr>Sentence Structure-1</vt:lpstr>
      <vt:lpstr>说的liànxí</vt:lpstr>
      <vt:lpstr>PowerPoint Presentation</vt:lpstr>
      <vt:lpstr>今天学什么？我会…</vt:lpstr>
      <vt:lpstr>describe a relative position:</vt:lpstr>
      <vt:lpstr>Where   is   my book bag?</vt:lpstr>
      <vt:lpstr>PowerPoint Presentation</vt:lpstr>
      <vt:lpstr>PowerPoint Presentation</vt:lpstr>
      <vt:lpstr>Scenario: a Chinese sub asks to find the students</vt:lpstr>
      <vt:lpstr>他们在哪儿？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6</cp:revision>
  <dcterms:modified xsi:type="dcterms:W3CDTF">2018-12-25T06:59:35Z</dcterms:modified>
</cp:coreProperties>
</file>